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56" r:id="rId3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80F550-9D6E-A82F-742D-27EBC4CE9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0624712-DE66-DE9D-4C35-4DBDB99B5C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35BA5F0-2F33-A029-99CB-792ED3680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C5933-D05A-42F7-A385-ADC0BAC54F01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326D6E9-D3CC-A43E-6FB8-879AFECE9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57977F-306E-A66D-B79A-27ACA0B0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83D7-1167-48EA-9B14-FB6EC232C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952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4E3F2F-C515-D38B-4322-176521EB3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24C7F35-6700-4508-815A-21ABC9ECE2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696950-56A8-1F84-7E67-60D4F313A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C5933-D05A-42F7-A385-ADC0BAC54F01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8A78DE8-5201-206A-EC08-BB71C5213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8394ACB-9813-0846-1820-1BA0F81BD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83D7-1167-48EA-9B14-FB6EC232C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890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AA27295-B086-2C5D-64AC-12312536CA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87E8B5D-4FA6-E75D-33D7-8629D3694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B749AB-4A10-C094-6399-984BD255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C5933-D05A-42F7-A385-ADC0BAC54F01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D81C1BC-9541-7176-8CB0-DF37C8D2E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2607647-9688-6634-36D4-416331759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83D7-1167-48EA-9B14-FB6EC232C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7141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247979-FF79-CB78-4B61-DBC1F64F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762852-7679-67F8-00C6-0390FAF7F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E596B02-512B-7908-BF0C-E5EA46F2E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C5933-D05A-42F7-A385-ADC0BAC54F01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F12D3E2-F377-3F4D-65C3-3E34AE4DE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2D82A8B-AFC4-E5CC-1798-8F5031EAC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83D7-1167-48EA-9B14-FB6EC232C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3531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994135-683A-370E-5726-8F53B770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95FEE37-64E1-4FC6-B90B-2250CDCC0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D03398-4C64-342A-ECD7-324F1AD2A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C5933-D05A-42F7-A385-ADC0BAC54F01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8006CC-2761-89E4-BF1B-4BD3E66B0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69E1CEC-DA4F-4754-96E2-35ADED9C3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83D7-1167-48EA-9B14-FB6EC232C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9667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5EBB91-F2D4-A475-961E-59FD80DEF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D56631-C84B-DF5F-5F1A-1C3542EA2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16B57CE-E957-5116-99ED-86AFFEA31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B653110-D8F2-DB71-6608-6789484DA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C5933-D05A-42F7-A385-ADC0BAC54F01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AB96CF3-1643-08E6-6AF2-9CB99498E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83B6900-C347-51E8-E9D6-B374528DB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83D7-1167-48EA-9B14-FB6EC232C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712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163DB9-C683-A44B-1AF8-30D45718D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E8AE492-6EDD-288F-4AAA-000A53ED8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61FB35A-C1BE-BCBC-EF50-89979276F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0F5E7CA-AAE1-7F14-16D6-D93085CA5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895526A-210B-5E3E-DE79-F2E8A12D4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2DA5E95-5641-9274-CE91-D977CA65A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C5933-D05A-42F7-A385-ADC0BAC54F01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B50B514-E07C-749B-C3B1-E10B4E26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9205351-5C80-A4B7-D9B7-E52A8A99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83D7-1167-48EA-9B14-FB6EC232C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2354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3F01BD-A672-AE0E-A256-48EF0287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B2CE47F-3265-8D28-5EC5-D38123DF7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C5933-D05A-42F7-A385-ADC0BAC54F01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25F7E0F-7CC3-5C87-4709-7EDE3C7BA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1A0B8EE-4DDC-D674-9A69-73AA8E6E9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83D7-1167-48EA-9B14-FB6EC232C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5933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9A799C0-75DD-077F-B0C3-48D2B7E07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C5933-D05A-42F7-A385-ADC0BAC54F01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4807064-770B-E4BE-CEF9-B963E4D51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9D3551-34CA-5C21-99F3-9B09CC0A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83D7-1167-48EA-9B14-FB6EC232C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3757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BBABBB-7B4D-2057-8CC9-02139D87D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EE79DD-A39B-F92E-5D9C-78F782276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D13D0A7-56FF-C5F9-A4EF-FA3FCDEA3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7A25CA3-BF2B-158C-8CD1-6B63FE2AE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C5933-D05A-42F7-A385-ADC0BAC54F01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606A611-40F5-1FEA-650D-55A9B5BD1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7BA2120-E419-B770-2DAE-330879D8B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83D7-1167-48EA-9B14-FB6EC232C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817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E63A71-7BAB-61CD-A97D-B1E6F20D0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35BA0ED-18F4-5AE3-AAC4-164D323D81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99AB6CB-CB0E-603C-9001-18AC79212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31FA91C-28D7-63CB-0849-063313C06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C5933-D05A-42F7-A385-ADC0BAC54F01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18B8E4C-B6B8-05E2-9D1B-A842FB82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E444E3B-BE25-AE64-AAEB-3FE9EE7F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83D7-1167-48EA-9B14-FB6EC232C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569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6C76354-5752-587F-4A06-29160B570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3EC0668-1678-3ECB-6EA3-366DF9531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7E8191F-6C49-C994-422A-48A8C62BB0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0C5933-D05A-42F7-A385-ADC0BAC54F01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CF63F47-1150-22E2-105E-30AD6D0AA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605BAF4-B7FE-F98A-2D94-0B7D3ED12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B783D7-1167-48EA-9B14-FB6EC232C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547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828F60-6D1B-12A8-DFE7-FCCB0D3C3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66F98A69-EC26-C652-9D2C-70901C675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7" name="Obraz 6" descr="Obraz zawierający tekst, clipart, Grafika, Czcionka&#10;&#10;Opis wygenerowany automatycznie">
            <a:extLst>
              <a:ext uri="{FF2B5EF4-FFF2-40B4-BE49-F238E27FC236}">
                <a16:creationId xmlns:a16="http://schemas.microsoft.com/office/drawing/2014/main" id="{7D718A6F-87F4-0E80-BF01-B36EB323F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az 8" descr="Obraz zawierający tekst, kreskówka, tłok, design&#10;&#10;Opis wygenerowany automatycznie">
            <a:extLst>
              <a:ext uri="{FF2B5EF4-FFF2-40B4-BE49-F238E27FC236}">
                <a16:creationId xmlns:a16="http://schemas.microsoft.com/office/drawing/2014/main" id="{07EAC4AF-B8BB-4F48-8577-330EFC2F1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Obraz 10" descr="Obraz zawierający tekst, roślina, ilustracja&#10;&#10;Opis wygenerowany automatycznie">
            <a:extLst>
              <a:ext uri="{FF2B5EF4-FFF2-40B4-BE49-F238E27FC236}">
                <a16:creationId xmlns:a16="http://schemas.microsoft.com/office/drawing/2014/main" id="{766CECCF-B6FD-21E1-2950-A0F4E3D2A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 descr="Obraz zawierający tekst, wizytówka, zieleń, Czcionka&#10;&#10;Opis wygenerowany automatycznie">
            <a:extLst>
              <a:ext uri="{FF2B5EF4-FFF2-40B4-BE49-F238E27FC236}">
                <a16:creationId xmlns:a16="http://schemas.microsoft.com/office/drawing/2014/main" id="{D7110ECB-3C96-8757-EC2C-EB5F57F71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az 14" descr="Obraz zawierający tekst, kreskówka, clipart, ilustracja&#10;&#10;Opis wygenerowany automatycznie">
            <a:extLst>
              <a:ext uri="{FF2B5EF4-FFF2-40B4-BE49-F238E27FC236}">
                <a16:creationId xmlns:a16="http://schemas.microsoft.com/office/drawing/2014/main" id="{BF960AF2-980B-D67C-3358-E78C828C1F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Obraz 16" descr="Obraz zawierający tekst, kreskówka, ilustracja&#10;&#10;Opis wygenerowany automatycznie">
            <a:extLst>
              <a:ext uri="{FF2B5EF4-FFF2-40B4-BE49-F238E27FC236}">
                <a16:creationId xmlns:a16="http://schemas.microsoft.com/office/drawing/2014/main" id="{33BCC70A-D2B1-573A-E3E8-DE06F67EE7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Obraz 18" descr="Obraz zawierający tekst, ilustracja, kreskówka&#10;&#10;Opis wygenerowany automatycznie">
            <a:extLst>
              <a:ext uri="{FF2B5EF4-FFF2-40B4-BE49-F238E27FC236}">
                <a16:creationId xmlns:a16="http://schemas.microsoft.com/office/drawing/2014/main" id="{C0C359C9-75A5-8F5F-23EF-2BB2D1492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Obraz 20" descr="Obraz zawierający zrzut ekranu&#10;&#10;Opis wygenerowany automatycznie">
            <a:extLst>
              <a:ext uri="{FF2B5EF4-FFF2-40B4-BE49-F238E27FC236}">
                <a16:creationId xmlns:a16="http://schemas.microsoft.com/office/drawing/2014/main" id="{146CC834-6F73-2721-4114-4359FED18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Obraz 22" descr="Obraz zawierający zrzut ekranu, na wolnym powietrzu&#10;&#10;Opis wygenerowany automatycznie">
            <a:extLst>
              <a:ext uri="{FF2B5EF4-FFF2-40B4-BE49-F238E27FC236}">
                <a16:creationId xmlns:a16="http://schemas.microsoft.com/office/drawing/2014/main" id="{F7FB17BF-199E-0C9E-EE6C-E49CC0B31B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Obraz 24" descr="Obraz zawierający tekst, zieleń, Czcionka&#10;&#10;Opis wygenerowany automatycznie">
            <a:extLst>
              <a:ext uri="{FF2B5EF4-FFF2-40B4-BE49-F238E27FC236}">
                <a16:creationId xmlns:a16="http://schemas.microsoft.com/office/drawing/2014/main" id="{2452F505-E8B8-7119-CDB9-957233254E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Obraz 26" descr="Obraz zawierający drzewo, zrzut ekranu, zieleń, plac zabaw&#10;&#10;Opis wygenerowany automatycznie">
            <a:extLst>
              <a:ext uri="{FF2B5EF4-FFF2-40B4-BE49-F238E27FC236}">
                <a16:creationId xmlns:a16="http://schemas.microsoft.com/office/drawing/2014/main" id="{0291F552-FDEB-5F7D-CF74-2B25DBEA1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Obraz 28" descr="Obraz zawierający kwiat, zrzut ekranu, sztuka, kreskówka&#10;&#10;Opis wygenerowany automatycznie">
            <a:extLst>
              <a:ext uri="{FF2B5EF4-FFF2-40B4-BE49-F238E27FC236}">
                <a16:creationId xmlns:a16="http://schemas.microsoft.com/office/drawing/2014/main" id="{378940AE-1EBA-ED8D-01E2-697DB1BC76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Obraz 30" descr="Obraz zawierający tekst, meble, kanapa, roślina&#10;&#10;Opis wygenerowany automatycznie">
            <a:extLst>
              <a:ext uri="{FF2B5EF4-FFF2-40B4-BE49-F238E27FC236}">
                <a16:creationId xmlns:a16="http://schemas.microsoft.com/office/drawing/2014/main" id="{9E4A30B0-14CE-6BC5-0083-E1C30AE718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Obraz 32" descr="Obraz zawierający tekst, Czcionka&#10;&#10;Opis wygenerowany automatycznie">
            <a:extLst>
              <a:ext uri="{FF2B5EF4-FFF2-40B4-BE49-F238E27FC236}">
                <a16:creationId xmlns:a16="http://schemas.microsoft.com/office/drawing/2014/main" id="{90697D30-2B50-60BC-6A41-81DF64F08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Obraz 34" descr="Obraz zawierający tekst, kreskówka, ilustracja&#10;&#10;Opis wygenerowany automatycznie">
            <a:extLst>
              <a:ext uri="{FF2B5EF4-FFF2-40B4-BE49-F238E27FC236}">
                <a16:creationId xmlns:a16="http://schemas.microsoft.com/office/drawing/2014/main" id="{FFC067AA-F425-087F-6B52-9284037EFD3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Obraz 36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68CD3DEF-4491-C947-102E-90A0849E08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Obraz 38" descr="Obraz zawierający koło, Pojazd lądowy, pojazd, transport&#10;&#10;Opis wygenerowany automatycznie">
            <a:extLst>
              <a:ext uri="{FF2B5EF4-FFF2-40B4-BE49-F238E27FC236}">
                <a16:creationId xmlns:a16="http://schemas.microsoft.com/office/drawing/2014/main" id="{EC93E245-101F-E3C7-E327-4DB1E976D25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" name="Obraz 40" descr="Obraz zawierający sztuka, zrzut ekranu, Grafika&#10;&#10;Opis wygenerowany automatycznie">
            <a:extLst>
              <a:ext uri="{FF2B5EF4-FFF2-40B4-BE49-F238E27FC236}">
                <a16:creationId xmlns:a16="http://schemas.microsoft.com/office/drawing/2014/main" id="{D3787A07-F7AB-38FF-1F23-C036597E51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Obraz 42" descr="Obraz zawierający tekst, na wolnym powietrzu, drzewo, woda&#10;&#10;Opis wygenerowany automatycznie">
            <a:extLst>
              <a:ext uri="{FF2B5EF4-FFF2-40B4-BE49-F238E27FC236}">
                <a16:creationId xmlns:a16="http://schemas.microsoft.com/office/drawing/2014/main" id="{9AABD02C-A4C9-4C6A-77C4-FDF9CEF827A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5" name="Obraz 44" descr="Obraz zawierający tekst, ilustracja&#10;&#10;Opis wygenerowany automatycznie">
            <a:extLst>
              <a:ext uri="{FF2B5EF4-FFF2-40B4-BE49-F238E27FC236}">
                <a16:creationId xmlns:a16="http://schemas.microsoft.com/office/drawing/2014/main" id="{7E4A716D-C651-2736-59AE-04CD0DF8844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Obraz 46" descr="Obraz zawierający tekst, zrzut ekranu, numer, linia&#10;&#10;Opis wygenerowany automatycznie">
            <a:extLst>
              <a:ext uri="{FF2B5EF4-FFF2-40B4-BE49-F238E27FC236}">
                <a16:creationId xmlns:a16="http://schemas.microsoft.com/office/drawing/2014/main" id="{2329A856-CD75-38D4-8AEA-2FF920BE13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9" name="Obraz 48" descr="Obraz zawierający tekst, zrzut ekranu, diagram, Grafika&#10;&#10;Opis wygenerowany automatycznie">
            <a:extLst>
              <a:ext uri="{FF2B5EF4-FFF2-40B4-BE49-F238E27FC236}">
                <a16:creationId xmlns:a16="http://schemas.microsoft.com/office/drawing/2014/main" id="{E7A74883-CE14-5324-66EF-396D851AC53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Obraz 50" descr="Obraz zawierający tekst, kreskówka, zrzut ekranu&#10;&#10;Opis wygenerowany automatycznie">
            <a:extLst>
              <a:ext uri="{FF2B5EF4-FFF2-40B4-BE49-F238E27FC236}">
                <a16:creationId xmlns:a16="http://schemas.microsoft.com/office/drawing/2014/main" id="{1DEB5199-72D4-FE57-AAF2-2013C58380B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3" name="Obraz 52" descr="Obraz zawierający tekst, ubrania, kreskówka, człowiek&#10;&#10;Opis wygenerowany automatycznie">
            <a:extLst>
              <a:ext uri="{FF2B5EF4-FFF2-40B4-BE49-F238E27FC236}">
                <a16:creationId xmlns:a16="http://schemas.microsoft.com/office/drawing/2014/main" id="{6FF111AD-9D26-8584-7FD4-45C251A8A05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5" name="Obraz 54" descr="Obraz zawierający tekst, kreskówka, zrzut ekranu, ilustracja&#10;&#10;Opis wygenerowany automatycznie">
            <a:extLst>
              <a:ext uri="{FF2B5EF4-FFF2-40B4-BE49-F238E27FC236}">
                <a16:creationId xmlns:a16="http://schemas.microsoft.com/office/drawing/2014/main" id="{148108D3-BB4F-6008-B212-57AA229CCEA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7" name="Obraz 56" descr="Obraz zawierający tekst, zrzut ekranu, zieleń, Czcionka&#10;&#10;Opis wygenerowany automatycznie">
            <a:extLst>
              <a:ext uri="{FF2B5EF4-FFF2-40B4-BE49-F238E27FC236}">
                <a16:creationId xmlns:a16="http://schemas.microsoft.com/office/drawing/2014/main" id="{16CE4192-4539-5F17-B9DB-8C6AE0C0311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Obraz 58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217202ED-2121-A42F-E90E-1F5B4B7DE3C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" name="Obraz 60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9F7607E9-E894-67E1-D639-AF3839C4215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3" name="Obraz 62" descr="Obraz zawierający tekst&#10;&#10;Opis wygenerowany automatycznie">
            <a:extLst>
              <a:ext uri="{FF2B5EF4-FFF2-40B4-BE49-F238E27FC236}">
                <a16:creationId xmlns:a16="http://schemas.microsoft.com/office/drawing/2014/main" id="{044E630A-8529-D16A-1478-A0C8B53EB80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5" name="Obraz 64" descr="Obraz zawierający owoce, tekst, Naturalne jedzenie, Grupa żywieniowa&#10;&#10;Opis wygenerowany automatycznie">
            <a:extLst>
              <a:ext uri="{FF2B5EF4-FFF2-40B4-BE49-F238E27FC236}">
                <a16:creationId xmlns:a16="http://schemas.microsoft.com/office/drawing/2014/main" id="{C3C7238D-C21E-F667-688F-209BE8D11E7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7" name="Obraz 66" descr="Obraz zawierający tekst, zrzut ekranu, design, ilustracja&#10;&#10;Opis wygenerowany automatycznie">
            <a:extLst>
              <a:ext uri="{FF2B5EF4-FFF2-40B4-BE49-F238E27FC236}">
                <a16:creationId xmlns:a16="http://schemas.microsoft.com/office/drawing/2014/main" id="{6F04E983-F611-010E-27A9-C3978AF2914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9" name="Obraz 68" descr="Obraz zawierający tekst, clipart, ilustracja, design&#10;&#10;Opis wygenerowany automatycznie">
            <a:extLst>
              <a:ext uri="{FF2B5EF4-FFF2-40B4-BE49-F238E27FC236}">
                <a16:creationId xmlns:a16="http://schemas.microsoft.com/office/drawing/2014/main" id="{EEF9A42B-5578-DEE1-1A65-3702608E2DF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" name="Obraz 70" descr="Obraz zawierający tekst, zrzut ekranu, rafa&#10;&#10;Opis wygenerowany automatycznie">
            <a:extLst>
              <a:ext uri="{FF2B5EF4-FFF2-40B4-BE49-F238E27FC236}">
                <a16:creationId xmlns:a16="http://schemas.microsoft.com/office/drawing/2014/main" id="{2536F6A8-F8DD-4DD8-444A-DD4CC4C0A86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3" name="Obraz 72" descr="Obraz zawierający tekst, półka, książka, zrzut ekranu&#10;&#10;Opis wygenerowany automatycznie">
            <a:extLst>
              <a:ext uri="{FF2B5EF4-FFF2-40B4-BE49-F238E27FC236}">
                <a16:creationId xmlns:a16="http://schemas.microsoft.com/office/drawing/2014/main" id="{680C1A18-97EC-2D18-D4D5-76CD1C94798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5" name="Obraz 74" descr="Obraz zawierający tekst, zrzut ekranu, choinka, projekt graficzny&#10;&#10;Opis wygenerowany automatycznie">
            <a:extLst>
              <a:ext uri="{FF2B5EF4-FFF2-40B4-BE49-F238E27FC236}">
                <a16:creationId xmlns:a16="http://schemas.microsoft.com/office/drawing/2014/main" id="{77FB76F4-F66F-273F-71F7-96B18F5E78B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7" name="Obraz 76" descr="Obraz zawierający tekst, chłopiec, Ludzka twarz, osoba&#10;&#10;Opis wygenerowany automatycznie">
            <a:extLst>
              <a:ext uri="{FF2B5EF4-FFF2-40B4-BE49-F238E27FC236}">
                <a16:creationId xmlns:a16="http://schemas.microsoft.com/office/drawing/2014/main" id="{3E755D08-8178-0D33-887D-72B26A451A5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9" name="Obraz 78" descr="Obraz zawierający tekst, projekt graficzny, Czcionka, kreskówka&#10;&#10;Opis wygenerowany automatycznie">
            <a:extLst>
              <a:ext uri="{FF2B5EF4-FFF2-40B4-BE49-F238E27FC236}">
                <a16:creationId xmlns:a16="http://schemas.microsoft.com/office/drawing/2014/main" id="{B1168A89-65D3-4F05-E471-F6CBB3B44DE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1" name="Obraz 80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A4731435-727D-AF77-D669-9FD643130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80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43B75BCC-46FA-5A55-17EC-4B91D7675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08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, na wolnym powietrzu&#10;&#10;Opis wygenerowany automatycznie">
            <a:extLst>
              <a:ext uri="{FF2B5EF4-FFF2-40B4-BE49-F238E27FC236}">
                <a16:creationId xmlns:a16="http://schemas.microsoft.com/office/drawing/2014/main" id="{2CEEE5A6-4E4F-EAF7-BAB3-54A78FB18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8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ieleń, Czcionka&#10;&#10;Opis wygenerowany automatycznie">
            <a:extLst>
              <a:ext uri="{FF2B5EF4-FFF2-40B4-BE49-F238E27FC236}">
                <a16:creationId xmlns:a16="http://schemas.microsoft.com/office/drawing/2014/main" id="{C067CC9D-FB8F-6F0E-A97E-1E98B02BA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41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drzewo, zrzut ekranu, zieleń, plac zabaw&#10;&#10;Opis wygenerowany automatycznie">
            <a:extLst>
              <a:ext uri="{FF2B5EF4-FFF2-40B4-BE49-F238E27FC236}">
                <a16:creationId xmlns:a16="http://schemas.microsoft.com/office/drawing/2014/main" id="{6FAD7E9B-935C-A79B-CAD5-4208801EA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28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kwiat, zrzut ekranu, sztuka, kreskówka&#10;&#10;Opis wygenerowany automatycznie">
            <a:extLst>
              <a:ext uri="{FF2B5EF4-FFF2-40B4-BE49-F238E27FC236}">
                <a16:creationId xmlns:a16="http://schemas.microsoft.com/office/drawing/2014/main" id="{40E9BFD2-384A-642F-EBB4-91E43E56A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7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meble, kanapa, roślina&#10;&#10;Opis wygenerowany automatycznie">
            <a:extLst>
              <a:ext uri="{FF2B5EF4-FFF2-40B4-BE49-F238E27FC236}">
                <a16:creationId xmlns:a16="http://schemas.microsoft.com/office/drawing/2014/main" id="{462AC1B3-A6F7-1719-FF24-FF5AAAE1E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13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Czcionka&#10;&#10;Opis wygenerowany automatycznie">
            <a:extLst>
              <a:ext uri="{FF2B5EF4-FFF2-40B4-BE49-F238E27FC236}">
                <a16:creationId xmlns:a16="http://schemas.microsoft.com/office/drawing/2014/main" id="{9D24E527-EFC1-2766-87A0-56D17E28B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97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kreskówka, ilustracja&#10;&#10;Opis wygenerowany automatycznie">
            <a:extLst>
              <a:ext uri="{FF2B5EF4-FFF2-40B4-BE49-F238E27FC236}">
                <a16:creationId xmlns:a16="http://schemas.microsoft.com/office/drawing/2014/main" id="{560DC7A3-2457-A372-51F2-20CE80E47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83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A498A7E2-23A0-A0C4-6840-350796DF2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02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koło, Pojazd lądowy, pojazd, rower&#10;&#10;Opis wygenerowany automatycznie">
            <a:extLst>
              <a:ext uri="{FF2B5EF4-FFF2-40B4-BE49-F238E27FC236}">
                <a16:creationId xmlns:a16="http://schemas.microsoft.com/office/drawing/2014/main" id="{9354E389-BED3-6AB5-3898-B53CF8401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7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ztuka, zrzut ekranu, Grafika&#10;&#10;Opis wygenerowany automatycznie">
            <a:extLst>
              <a:ext uri="{FF2B5EF4-FFF2-40B4-BE49-F238E27FC236}">
                <a16:creationId xmlns:a16="http://schemas.microsoft.com/office/drawing/2014/main" id="{50F9F9FA-3BF7-A3C1-D031-C556BE087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01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na wolnym powietrzu, drzewo, woda&#10;&#10;Opis wygenerowany automatycznie">
            <a:extLst>
              <a:ext uri="{FF2B5EF4-FFF2-40B4-BE49-F238E27FC236}">
                <a16:creationId xmlns:a16="http://schemas.microsoft.com/office/drawing/2014/main" id="{C1067FCA-75EA-1710-5B97-ED20252A0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83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ilustracja&#10;&#10;Opis wygenerowany automatycznie">
            <a:extLst>
              <a:ext uri="{FF2B5EF4-FFF2-40B4-BE49-F238E27FC236}">
                <a16:creationId xmlns:a16="http://schemas.microsoft.com/office/drawing/2014/main" id="{8817B9FD-4947-A37E-7F83-C58CA674E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78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numer, linia&#10;&#10;Opis wygenerowany automatycznie">
            <a:extLst>
              <a:ext uri="{FF2B5EF4-FFF2-40B4-BE49-F238E27FC236}">
                <a16:creationId xmlns:a16="http://schemas.microsoft.com/office/drawing/2014/main" id="{D7F00DDE-83B3-166C-139A-0A5CD6C82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14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diagram, Grafika&#10;&#10;Opis wygenerowany automatycznie">
            <a:extLst>
              <a:ext uri="{FF2B5EF4-FFF2-40B4-BE49-F238E27FC236}">
                <a16:creationId xmlns:a16="http://schemas.microsoft.com/office/drawing/2014/main" id="{FBD738CD-D8DD-299A-7D20-464C5AEFE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46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kreskówka, zrzut ekranu&#10;&#10;Opis wygenerowany automatycznie">
            <a:extLst>
              <a:ext uri="{FF2B5EF4-FFF2-40B4-BE49-F238E27FC236}">
                <a16:creationId xmlns:a16="http://schemas.microsoft.com/office/drawing/2014/main" id="{8B7BA93D-7009-0E8C-A831-9DECDC88B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01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ubrania, kreskówka, człowiek&#10;&#10;Opis wygenerowany automatycznie">
            <a:extLst>
              <a:ext uri="{FF2B5EF4-FFF2-40B4-BE49-F238E27FC236}">
                <a16:creationId xmlns:a16="http://schemas.microsoft.com/office/drawing/2014/main" id="{4B347EB1-8668-F5FF-69BF-BAD35E589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15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kreskówka, zrzut ekranu, ilustracja&#10;&#10;Opis wygenerowany automatycznie">
            <a:extLst>
              <a:ext uri="{FF2B5EF4-FFF2-40B4-BE49-F238E27FC236}">
                <a16:creationId xmlns:a16="http://schemas.microsoft.com/office/drawing/2014/main" id="{60345AC3-4C6C-0602-60D3-F7D96159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67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zieleń, Czcionka&#10;&#10;Opis wygenerowany automatycznie">
            <a:extLst>
              <a:ext uri="{FF2B5EF4-FFF2-40B4-BE49-F238E27FC236}">
                <a16:creationId xmlns:a16="http://schemas.microsoft.com/office/drawing/2014/main" id="{4425F6FB-095B-5C18-5974-F16BC3C8F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63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1F488B06-01DC-2337-DF3C-C0D6EA4E7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29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0ED68B13-B359-E77B-DC8D-298E67FFB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22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clipart, Grafika, Czcionka&#10;&#10;Opis wygenerowany automatycznie">
            <a:extLst>
              <a:ext uri="{FF2B5EF4-FFF2-40B4-BE49-F238E27FC236}">
                <a16:creationId xmlns:a16="http://schemas.microsoft.com/office/drawing/2014/main" id="{6401A40C-A57B-2BEF-3F87-C178323B9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22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5D0636E4-1469-A96A-25C2-619620131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35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woce, tekst, Naturalne jedzenie, Grupa żywieniowa&#10;&#10;Opis wygenerowany automatycznie">
            <a:extLst>
              <a:ext uri="{FF2B5EF4-FFF2-40B4-BE49-F238E27FC236}">
                <a16:creationId xmlns:a16="http://schemas.microsoft.com/office/drawing/2014/main" id="{EB49BA1B-DDE8-8C24-3C85-098608B5D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61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design, ilustracja&#10;&#10;Opis wygenerowany automatycznie">
            <a:extLst>
              <a:ext uri="{FF2B5EF4-FFF2-40B4-BE49-F238E27FC236}">
                <a16:creationId xmlns:a16="http://schemas.microsoft.com/office/drawing/2014/main" id="{A1D8BCDF-8832-0E65-654F-BCEBCD4ED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42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clipart, ilustracja, design&#10;&#10;Opis wygenerowany automatycznie">
            <a:extLst>
              <a:ext uri="{FF2B5EF4-FFF2-40B4-BE49-F238E27FC236}">
                <a16:creationId xmlns:a16="http://schemas.microsoft.com/office/drawing/2014/main" id="{BABA849A-4B3F-2A4C-CB4F-0B790ED29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87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rafa&#10;&#10;Opis wygenerowany automatycznie">
            <a:extLst>
              <a:ext uri="{FF2B5EF4-FFF2-40B4-BE49-F238E27FC236}">
                <a16:creationId xmlns:a16="http://schemas.microsoft.com/office/drawing/2014/main" id="{22403338-7AA4-9433-4BD7-1240C8699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73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półka, książka, zrzut ekranu&#10;&#10;Opis wygenerowany automatycznie">
            <a:extLst>
              <a:ext uri="{FF2B5EF4-FFF2-40B4-BE49-F238E27FC236}">
                <a16:creationId xmlns:a16="http://schemas.microsoft.com/office/drawing/2014/main" id="{6EF00111-55BD-900F-2070-C7C2E5BD0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37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hoinka, projekt graficzny&#10;&#10;Opis wygenerowany automatycznie">
            <a:extLst>
              <a:ext uri="{FF2B5EF4-FFF2-40B4-BE49-F238E27FC236}">
                <a16:creationId xmlns:a16="http://schemas.microsoft.com/office/drawing/2014/main" id="{72180CB5-5F15-1F8E-B2A6-38B684FE4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13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C5CA4D-64F1-118D-B99C-AD949C78B0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BFCBAB5-500B-0F2B-369B-E47538B3F2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4B9C44FF-69BC-1010-B2F4-6010C9C36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az 6" descr="Obraz zawierający tekst, clipart, Grafika, Czcionka&#10;&#10;Opis wygenerowany automatycznie">
            <a:extLst>
              <a:ext uri="{FF2B5EF4-FFF2-40B4-BE49-F238E27FC236}">
                <a16:creationId xmlns:a16="http://schemas.microsoft.com/office/drawing/2014/main" id="{2CE127DF-0E5C-AF02-E6A2-2C6E7CF86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az 8" descr="Obraz zawierający tekst, kreskówka, tłok, design&#10;&#10;Opis wygenerowany automatycznie">
            <a:extLst>
              <a:ext uri="{FF2B5EF4-FFF2-40B4-BE49-F238E27FC236}">
                <a16:creationId xmlns:a16="http://schemas.microsoft.com/office/drawing/2014/main" id="{27F3828F-0F39-41D3-2170-A4473763E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Obraz 10" descr="Obraz zawierający tekst, roślina, ilustracja&#10;&#10;Opis wygenerowany automatycznie">
            <a:extLst>
              <a:ext uri="{FF2B5EF4-FFF2-40B4-BE49-F238E27FC236}">
                <a16:creationId xmlns:a16="http://schemas.microsoft.com/office/drawing/2014/main" id="{58987AF4-C468-3F0B-0E0D-FBDF23B9E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Obraz 12" descr="Obraz zawierający tekst, wizytówka, zieleń, Czcionka&#10;&#10;Opis wygenerowany automatycznie">
            <a:extLst>
              <a:ext uri="{FF2B5EF4-FFF2-40B4-BE49-F238E27FC236}">
                <a16:creationId xmlns:a16="http://schemas.microsoft.com/office/drawing/2014/main" id="{ADA6225B-56EB-8635-F7B5-D1866CF78D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Obraz 14" descr="Obraz zawierający tekst, kreskówka, clipart, ilustracja&#10;&#10;Opis wygenerowany automatycznie">
            <a:extLst>
              <a:ext uri="{FF2B5EF4-FFF2-40B4-BE49-F238E27FC236}">
                <a16:creationId xmlns:a16="http://schemas.microsoft.com/office/drawing/2014/main" id="{7BD48891-5076-5D54-76D0-D45188BA2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Obraz 16" descr="Obraz zawierający tekst, kreskówka, ilustracja&#10;&#10;Opis wygenerowany automatycznie">
            <a:extLst>
              <a:ext uri="{FF2B5EF4-FFF2-40B4-BE49-F238E27FC236}">
                <a16:creationId xmlns:a16="http://schemas.microsoft.com/office/drawing/2014/main" id="{47B6BBE9-59BA-72AF-F387-59D15C8DC6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Obraz 18" descr="Obraz zawierający tekst, ilustracja, kreskówka&#10;&#10;Opis wygenerowany automatycznie">
            <a:extLst>
              <a:ext uri="{FF2B5EF4-FFF2-40B4-BE49-F238E27FC236}">
                <a16:creationId xmlns:a16="http://schemas.microsoft.com/office/drawing/2014/main" id="{962E18D9-553E-9A3B-BC91-EC34BBDEC1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Obraz 20" descr="Obraz zawierający zrzut ekranu&#10;&#10;Opis wygenerowany automatycznie">
            <a:extLst>
              <a:ext uri="{FF2B5EF4-FFF2-40B4-BE49-F238E27FC236}">
                <a16:creationId xmlns:a16="http://schemas.microsoft.com/office/drawing/2014/main" id="{3FAF07C9-950D-3CD1-71BB-9F9C08B78D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Obraz 22" descr="Obraz zawierający zrzut ekranu, na wolnym powietrzu&#10;&#10;Opis wygenerowany automatycznie">
            <a:extLst>
              <a:ext uri="{FF2B5EF4-FFF2-40B4-BE49-F238E27FC236}">
                <a16:creationId xmlns:a16="http://schemas.microsoft.com/office/drawing/2014/main" id="{02B6D942-5550-1AE5-07D3-0CAF6F6235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Obraz 24" descr="Obraz zawierający tekst, zieleń, Czcionka&#10;&#10;Opis wygenerowany automatycznie">
            <a:extLst>
              <a:ext uri="{FF2B5EF4-FFF2-40B4-BE49-F238E27FC236}">
                <a16:creationId xmlns:a16="http://schemas.microsoft.com/office/drawing/2014/main" id="{3361C054-CDBD-C8F5-3975-A3C70BE07B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Obraz 26" descr="Obraz zawierający drzewo, zrzut ekranu, zieleń, plac zabaw&#10;&#10;Opis wygenerowany automatycznie">
            <a:extLst>
              <a:ext uri="{FF2B5EF4-FFF2-40B4-BE49-F238E27FC236}">
                <a16:creationId xmlns:a16="http://schemas.microsoft.com/office/drawing/2014/main" id="{AAF68416-E985-9FE8-66B8-66F4A35566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Obraz 28" descr="Obraz zawierający kwiat, zrzut ekranu, sztuka, kreskówka&#10;&#10;Opis wygenerowany automatycznie">
            <a:extLst>
              <a:ext uri="{FF2B5EF4-FFF2-40B4-BE49-F238E27FC236}">
                <a16:creationId xmlns:a16="http://schemas.microsoft.com/office/drawing/2014/main" id="{1DFF2151-79DF-09CF-C840-AD48A63468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Obraz 30" descr="Obraz zawierający tekst, meble, kanapa, roślina&#10;&#10;Opis wygenerowany automatycznie">
            <a:extLst>
              <a:ext uri="{FF2B5EF4-FFF2-40B4-BE49-F238E27FC236}">
                <a16:creationId xmlns:a16="http://schemas.microsoft.com/office/drawing/2014/main" id="{49603FAB-4977-BB16-496B-36D8AEBF2F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Obraz 32" descr="Obraz zawierający tekst, Czcionka&#10;&#10;Opis wygenerowany automatycznie">
            <a:extLst>
              <a:ext uri="{FF2B5EF4-FFF2-40B4-BE49-F238E27FC236}">
                <a16:creationId xmlns:a16="http://schemas.microsoft.com/office/drawing/2014/main" id="{9E1147DF-E4FC-0D16-71E8-6D76C3E357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Obraz 34" descr="Obraz zawierający tekst, kreskówka, ilustracja&#10;&#10;Opis wygenerowany automatycznie">
            <a:extLst>
              <a:ext uri="{FF2B5EF4-FFF2-40B4-BE49-F238E27FC236}">
                <a16:creationId xmlns:a16="http://schemas.microsoft.com/office/drawing/2014/main" id="{5B733A4D-B7BD-0C87-E7CF-F8FC18CB81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Obraz 36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3AA015E3-F09C-F63C-19F8-B3AD0E4079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Obraz 38" descr="Obraz zawierający koło, Pojazd lądowy, pojazd, transport&#10;&#10;Opis wygenerowany automatycznie">
            <a:extLst>
              <a:ext uri="{FF2B5EF4-FFF2-40B4-BE49-F238E27FC236}">
                <a16:creationId xmlns:a16="http://schemas.microsoft.com/office/drawing/2014/main" id="{194CE324-5BA8-0BB5-F674-A5536E2424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" name="Obraz 40" descr="Obraz zawierający sztuka, zrzut ekranu, Grafika&#10;&#10;Opis wygenerowany automatycznie">
            <a:extLst>
              <a:ext uri="{FF2B5EF4-FFF2-40B4-BE49-F238E27FC236}">
                <a16:creationId xmlns:a16="http://schemas.microsoft.com/office/drawing/2014/main" id="{7BB4E567-7A38-0492-E357-D6F1A1741BD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Obraz 42" descr="Obraz zawierający tekst, na wolnym powietrzu, drzewo, woda&#10;&#10;Opis wygenerowany automatycznie">
            <a:extLst>
              <a:ext uri="{FF2B5EF4-FFF2-40B4-BE49-F238E27FC236}">
                <a16:creationId xmlns:a16="http://schemas.microsoft.com/office/drawing/2014/main" id="{673FB59F-ADD1-4D44-1648-BF8A9B3F134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5" name="Obraz 44" descr="Obraz zawierający tekst, ilustracja&#10;&#10;Opis wygenerowany automatycznie">
            <a:extLst>
              <a:ext uri="{FF2B5EF4-FFF2-40B4-BE49-F238E27FC236}">
                <a16:creationId xmlns:a16="http://schemas.microsoft.com/office/drawing/2014/main" id="{4A3B0BFB-20D0-45AE-B57C-211B0AE0F64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Obraz 46" descr="Obraz zawierający tekst, zrzut ekranu, numer, linia&#10;&#10;Opis wygenerowany automatycznie">
            <a:extLst>
              <a:ext uri="{FF2B5EF4-FFF2-40B4-BE49-F238E27FC236}">
                <a16:creationId xmlns:a16="http://schemas.microsoft.com/office/drawing/2014/main" id="{515273CC-EF6F-8EBE-C53C-886045D8FB8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9" name="Obraz 48" descr="Obraz zawierający tekst, zrzut ekranu, diagram, Grafika&#10;&#10;Opis wygenerowany automatycznie">
            <a:extLst>
              <a:ext uri="{FF2B5EF4-FFF2-40B4-BE49-F238E27FC236}">
                <a16:creationId xmlns:a16="http://schemas.microsoft.com/office/drawing/2014/main" id="{EEA3EE85-E4BA-8ED3-1F0A-B64B49E6867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Obraz 50" descr="Obraz zawierający tekst, kreskówka, zrzut ekranu&#10;&#10;Opis wygenerowany automatycznie">
            <a:extLst>
              <a:ext uri="{FF2B5EF4-FFF2-40B4-BE49-F238E27FC236}">
                <a16:creationId xmlns:a16="http://schemas.microsoft.com/office/drawing/2014/main" id="{05CA0E6C-9B16-569C-AE5D-1269ED70DF8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3" name="Obraz 52" descr="Obraz zawierający tekst, ubrania, kreskówka, człowiek&#10;&#10;Opis wygenerowany automatycznie">
            <a:extLst>
              <a:ext uri="{FF2B5EF4-FFF2-40B4-BE49-F238E27FC236}">
                <a16:creationId xmlns:a16="http://schemas.microsoft.com/office/drawing/2014/main" id="{8ACADDBD-7D83-C8AB-BFE0-D6915EDDAF2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5" name="Obraz 54" descr="Obraz zawierający tekst, kreskówka, zrzut ekranu, ilustracja&#10;&#10;Opis wygenerowany automatycznie">
            <a:extLst>
              <a:ext uri="{FF2B5EF4-FFF2-40B4-BE49-F238E27FC236}">
                <a16:creationId xmlns:a16="http://schemas.microsoft.com/office/drawing/2014/main" id="{F11CE7AA-0F58-49F0-8FF4-2D23C0360F7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7" name="Obraz 56" descr="Obraz zawierający tekst, zrzut ekranu, zieleń, Czcionka&#10;&#10;Opis wygenerowany automatycznie">
            <a:extLst>
              <a:ext uri="{FF2B5EF4-FFF2-40B4-BE49-F238E27FC236}">
                <a16:creationId xmlns:a16="http://schemas.microsoft.com/office/drawing/2014/main" id="{668DA982-8D61-3559-45CA-B5C5AFF4659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Obraz 58" descr="Obraz zawierający tekst, zrzut ekranu&#10;&#10;Opis wygenerowany automatycznie">
            <a:extLst>
              <a:ext uri="{FF2B5EF4-FFF2-40B4-BE49-F238E27FC236}">
                <a16:creationId xmlns:a16="http://schemas.microsoft.com/office/drawing/2014/main" id="{920F735E-7F8E-BBC2-5239-910C4175A2E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" name="Obraz 60" descr="Obraz zawierający tekst, zrzut ekranu, Czcionka, numer&#10;&#10;Opis wygenerowany automatycznie">
            <a:extLst>
              <a:ext uri="{FF2B5EF4-FFF2-40B4-BE49-F238E27FC236}">
                <a16:creationId xmlns:a16="http://schemas.microsoft.com/office/drawing/2014/main" id="{D4E623F5-59FB-1517-0797-039E28B64FE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3" name="Obraz 62" descr="Obraz zawierający tekst&#10;&#10;Opis wygenerowany automatycznie">
            <a:extLst>
              <a:ext uri="{FF2B5EF4-FFF2-40B4-BE49-F238E27FC236}">
                <a16:creationId xmlns:a16="http://schemas.microsoft.com/office/drawing/2014/main" id="{9090A161-5568-0843-0598-309BB4617DE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5" name="Obraz 64" descr="Obraz zawierający owoce, tekst, Naturalne jedzenie, Grupa żywieniowa&#10;&#10;Opis wygenerowany automatycznie">
            <a:extLst>
              <a:ext uri="{FF2B5EF4-FFF2-40B4-BE49-F238E27FC236}">
                <a16:creationId xmlns:a16="http://schemas.microsoft.com/office/drawing/2014/main" id="{6CD4EF7D-A302-5C5C-0C7C-B9AA34AE992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7" name="Obraz 66" descr="Obraz zawierający tekst, zrzut ekranu, design, ilustracja&#10;&#10;Opis wygenerowany automatycznie">
            <a:extLst>
              <a:ext uri="{FF2B5EF4-FFF2-40B4-BE49-F238E27FC236}">
                <a16:creationId xmlns:a16="http://schemas.microsoft.com/office/drawing/2014/main" id="{1FF1A4AC-6240-32BE-FF16-05DBB81D118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9" name="Obraz 68" descr="Obraz zawierający tekst, clipart, ilustracja, design&#10;&#10;Opis wygenerowany automatycznie">
            <a:extLst>
              <a:ext uri="{FF2B5EF4-FFF2-40B4-BE49-F238E27FC236}">
                <a16:creationId xmlns:a16="http://schemas.microsoft.com/office/drawing/2014/main" id="{8AEABECF-05B2-3975-892C-1008184578E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" name="Obraz 70" descr="Obraz zawierający tekst, zrzut ekranu, rafa&#10;&#10;Opis wygenerowany automatycznie">
            <a:extLst>
              <a:ext uri="{FF2B5EF4-FFF2-40B4-BE49-F238E27FC236}">
                <a16:creationId xmlns:a16="http://schemas.microsoft.com/office/drawing/2014/main" id="{66ACE1C8-BADC-6C25-7F86-49B4384EF3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3" name="Obraz 72" descr="Obraz zawierający tekst, półka, książka, zrzut ekranu&#10;&#10;Opis wygenerowany automatycznie">
            <a:extLst>
              <a:ext uri="{FF2B5EF4-FFF2-40B4-BE49-F238E27FC236}">
                <a16:creationId xmlns:a16="http://schemas.microsoft.com/office/drawing/2014/main" id="{06DFFF61-DD75-8727-DE32-6E479E59344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5" name="Obraz 74" descr="Obraz zawierający tekst, zrzut ekranu, choinka, projekt graficzny&#10;&#10;Opis wygenerowany automatycznie">
            <a:extLst>
              <a:ext uri="{FF2B5EF4-FFF2-40B4-BE49-F238E27FC236}">
                <a16:creationId xmlns:a16="http://schemas.microsoft.com/office/drawing/2014/main" id="{B8E08ABC-8CA1-DC27-FA00-203CD4AD1E7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7" name="Obraz 76" descr="Obraz zawierający tekst, chłopiec, Ludzka twarz, osoba&#10;&#10;Opis wygenerowany automatycznie">
            <a:extLst>
              <a:ext uri="{FF2B5EF4-FFF2-40B4-BE49-F238E27FC236}">
                <a16:creationId xmlns:a16="http://schemas.microsoft.com/office/drawing/2014/main" id="{D5ECB4D0-BFB8-648F-974D-B947332FE0C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9" name="Obraz 78" descr="Obraz zawierający tekst, projekt graficzny, Czcionka, kreskówka">
            <a:extLst>
              <a:ext uri="{FF2B5EF4-FFF2-40B4-BE49-F238E27FC236}">
                <a16:creationId xmlns:a16="http://schemas.microsoft.com/office/drawing/2014/main" id="{1DAEDB01-E4AB-87BC-7CCB-720D3DB755A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14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kreskówka, tłok, design&#10;&#10;Opis wygenerowany automatycznie">
            <a:extLst>
              <a:ext uri="{FF2B5EF4-FFF2-40B4-BE49-F238E27FC236}">
                <a16:creationId xmlns:a16="http://schemas.microsoft.com/office/drawing/2014/main" id="{DADDFB5C-9D91-684F-7E33-DEDEA149D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61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roślina, ilustracja&#10;&#10;Opis wygenerowany automatycznie">
            <a:extLst>
              <a:ext uri="{FF2B5EF4-FFF2-40B4-BE49-F238E27FC236}">
                <a16:creationId xmlns:a16="http://schemas.microsoft.com/office/drawing/2014/main" id="{06714CA3-21C9-7F89-B5D4-AB92A69DA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15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wizytówka, zieleń, Czcionka&#10;&#10;Opis wygenerowany automatycznie">
            <a:extLst>
              <a:ext uri="{FF2B5EF4-FFF2-40B4-BE49-F238E27FC236}">
                <a16:creationId xmlns:a16="http://schemas.microsoft.com/office/drawing/2014/main" id="{36B3133B-18A1-0E8F-E87B-3A033044D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09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kreskówka, clipart, ilustracja&#10;&#10;Opis wygenerowany automatycznie">
            <a:extLst>
              <a:ext uri="{FF2B5EF4-FFF2-40B4-BE49-F238E27FC236}">
                <a16:creationId xmlns:a16="http://schemas.microsoft.com/office/drawing/2014/main" id="{5F0F086A-1D44-9575-067E-A3C62E1A8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53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kreskówka, ilustracja&#10;&#10;Opis wygenerowany automatycznie">
            <a:extLst>
              <a:ext uri="{FF2B5EF4-FFF2-40B4-BE49-F238E27FC236}">
                <a16:creationId xmlns:a16="http://schemas.microsoft.com/office/drawing/2014/main" id="{ACADDFD8-F3F7-8890-C6B3-320B6AB08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64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ilustracja, kreskówka&#10;&#10;Opis wygenerowany automatycznie">
            <a:extLst>
              <a:ext uri="{FF2B5EF4-FFF2-40B4-BE49-F238E27FC236}">
                <a16:creationId xmlns:a16="http://schemas.microsoft.com/office/drawing/2014/main" id="{D37F4F36-8DD0-0C1F-ADFE-1DB634F06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1617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Panoramiczny</PresentationFormat>
  <Paragraphs>0</Paragraphs>
  <Slides>37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1" baseType="lpstr">
      <vt:lpstr>Aptos</vt:lpstr>
      <vt:lpstr>Aptos Display</vt:lpstr>
      <vt:lpstr>Arial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Iga Chlebos</dc:creator>
  <cp:lastModifiedBy>Anna Ograbek</cp:lastModifiedBy>
  <cp:revision>4</cp:revision>
  <dcterms:created xsi:type="dcterms:W3CDTF">2024-08-21T19:08:39Z</dcterms:created>
  <dcterms:modified xsi:type="dcterms:W3CDTF">2024-12-04T12:51:17Z</dcterms:modified>
</cp:coreProperties>
</file>